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2" r:id="rId3"/>
    <p:sldId id="258" r:id="rId4"/>
    <p:sldId id="264" r:id="rId5"/>
    <p:sldId id="265" r:id="rId6"/>
    <p:sldId id="256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>
      <p:cViewPr varScale="1">
        <p:scale>
          <a:sx n="110" d="100"/>
          <a:sy n="110" d="100"/>
        </p:scale>
        <p:origin x="16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B26B69-216B-49E8-8A52-F865F4D84FFB}" type="doc">
      <dgm:prSet loTypeId="urn:microsoft.com/office/officeart/2005/8/layout/vList6" loCatId="process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E598109D-5A06-4929-B9B8-4E9DF69364B3}">
      <dgm:prSet phldrT="[Text]"/>
      <dgm:spPr/>
      <dgm:t>
        <a:bodyPr/>
        <a:lstStyle/>
        <a:p>
          <a:r>
            <a:rPr lang="lt-LT" dirty="0" smtClean="0"/>
            <a:t>Kryptinga veikla, kuria</a:t>
          </a:r>
          <a:endParaRPr lang="en-US" dirty="0"/>
        </a:p>
      </dgm:t>
    </dgm:pt>
    <dgm:pt modelId="{10B401DA-A0C7-47D7-9C72-050309D378B3}" type="parTrans" cxnId="{4CBA3B43-7F47-45A7-8B6D-B27BEAA925CF}">
      <dgm:prSet/>
      <dgm:spPr/>
      <dgm:t>
        <a:bodyPr/>
        <a:lstStyle/>
        <a:p>
          <a:endParaRPr lang="en-US"/>
        </a:p>
      </dgm:t>
    </dgm:pt>
    <dgm:pt modelId="{86DDC844-63FE-43EB-860D-8021568EBD1A}" type="sibTrans" cxnId="{4CBA3B43-7F47-45A7-8B6D-B27BEAA925CF}">
      <dgm:prSet/>
      <dgm:spPr/>
      <dgm:t>
        <a:bodyPr/>
        <a:lstStyle/>
        <a:p>
          <a:endParaRPr lang="en-US"/>
        </a:p>
      </dgm:t>
    </dgm:pt>
    <dgm:pt modelId="{D1030A2F-7D8A-4E62-86D7-AE303FEE33AE}">
      <dgm:prSet phldrT="[Text]" custT="1"/>
      <dgm:spPr/>
      <dgm:t>
        <a:bodyPr/>
        <a:lstStyle/>
        <a:p>
          <a:r>
            <a:rPr lang="lt-LT" altLang="lt-LT" sz="2000" dirty="0" smtClean="0">
              <a:latin typeface="Calibri" pitchFamily="34" charset="0"/>
            </a:rPr>
            <a:t>sprendžiamos jaunimo problemos </a:t>
          </a:r>
          <a:endParaRPr lang="en-US" sz="2000" dirty="0"/>
        </a:p>
      </dgm:t>
    </dgm:pt>
    <dgm:pt modelId="{82DB4A5F-55B2-4B85-87A6-D56B6DAE05E8}" type="parTrans" cxnId="{27796F63-2CA7-4526-AC80-AC1FD9094073}">
      <dgm:prSet/>
      <dgm:spPr/>
      <dgm:t>
        <a:bodyPr/>
        <a:lstStyle/>
        <a:p>
          <a:endParaRPr lang="en-US"/>
        </a:p>
      </dgm:t>
    </dgm:pt>
    <dgm:pt modelId="{201FF7BD-5002-49E8-A633-E2D11E306470}" type="sibTrans" cxnId="{27796F63-2CA7-4526-AC80-AC1FD9094073}">
      <dgm:prSet/>
      <dgm:spPr/>
      <dgm:t>
        <a:bodyPr/>
        <a:lstStyle/>
        <a:p>
          <a:endParaRPr lang="en-US"/>
        </a:p>
      </dgm:t>
    </dgm:pt>
    <dgm:pt modelId="{FAFD87C1-12B7-48EB-93CB-44069BF7A0A2}">
      <dgm:prSet phldrT="[Text]" custT="1"/>
      <dgm:spPr/>
      <dgm:t>
        <a:bodyPr/>
        <a:lstStyle/>
        <a:p>
          <a:r>
            <a:rPr lang="lt-LT" altLang="lt-LT" sz="2000" dirty="0" smtClean="0">
              <a:latin typeface="Calibri" pitchFamily="34" charset="0"/>
            </a:rPr>
            <a:t>siekiama sudaryti palankias sąlygas formuotis jauno žmogaus asmenybei bei integravimuisi į visuomenės gyvenimą</a:t>
          </a:r>
          <a:endParaRPr lang="en-US" sz="2000" dirty="0"/>
        </a:p>
      </dgm:t>
    </dgm:pt>
    <dgm:pt modelId="{6B4ACEDE-7DF8-4A9C-B182-0A80244A6AA5}" type="parTrans" cxnId="{F7FB1D5A-9C8A-4230-B2FA-D999D19AAF46}">
      <dgm:prSet/>
      <dgm:spPr/>
      <dgm:t>
        <a:bodyPr/>
        <a:lstStyle/>
        <a:p>
          <a:endParaRPr lang="en-US"/>
        </a:p>
      </dgm:t>
    </dgm:pt>
    <dgm:pt modelId="{1043196C-0EA7-465D-95A0-6A512FF6B88E}" type="sibTrans" cxnId="{F7FB1D5A-9C8A-4230-B2FA-D999D19AAF46}">
      <dgm:prSet/>
      <dgm:spPr/>
      <dgm:t>
        <a:bodyPr/>
        <a:lstStyle/>
        <a:p>
          <a:endParaRPr lang="en-US"/>
        </a:p>
      </dgm:t>
    </dgm:pt>
    <dgm:pt modelId="{4627AB1B-A686-457A-B612-A2FF1CF58988}">
      <dgm:prSet phldrT="[Text]"/>
      <dgm:spPr/>
      <dgm:t>
        <a:bodyPr/>
        <a:lstStyle/>
        <a:p>
          <a:endParaRPr lang="en-US" sz="1800" dirty="0"/>
        </a:p>
      </dgm:t>
    </dgm:pt>
    <dgm:pt modelId="{2298A417-D53B-4D76-B9C7-4AF628775DC5}" type="parTrans" cxnId="{B2BB25D1-4560-47DB-B0FB-6E49115CF384}">
      <dgm:prSet/>
      <dgm:spPr/>
      <dgm:t>
        <a:bodyPr/>
        <a:lstStyle/>
        <a:p>
          <a:endParaRPr lang="en-US"/>
        </a:p>
      </dgm:t>
    </dgm:pt>
    <dgm:pt modelId="{2E69489C-AA58-444E-92E6-63432DAC298A}" type="sibTrans" cxnId="{B2BB25D1-4560-47DB-B0FB-6E49115CF384}">
      <dgm:prSet/>
      <dgm:spPr/>
      <dgm:t>
        <a:bodyPr/>
        <a:lstStyle/>
        <a:p>
          <a:endParaRPr lang="en-US"/>
        </a:p>
      </dgm:t>
    </dgm:pt>
    <dgm:pt modelId="{8CD4DD87-0223-4077-A60D-520CAD2D6F2F}">
      <dgm:prSet phldrT="[Text]" custT="1"/>
      <dgm:spPr/>
      <dgm:t>
        <a:bodyPr/>
        <a:lstStyle/>
        <a:p>
          <a:r>
            <a:rPr lang="lt-LT" altLang="lt-LT" sz="2000" dirty="0" smtClean="0">
              <a:latin typeface="Calibri" pitchFamily="34" charset="0"/>
            </a:rPr>
            <a:t>siekiama visuomenės ir atskirų jos grupių supratimo bei tolerancijos jauniems žmonėms</a:t>
          </a:r>
          <a:r>
            <a:rPr lang="en-US" altLang="lt-LT" sz="2000" dirty="0" smtClean="0">
              <a:latin typeface="Calibri" pitchFamily="34" charset="0"/>
            </a:rPr>
            <a:t/>
          </a:r>
          <a:br>
            <a:rPr lang="en-US" altLang="lt-LT" sz="2000" dirty="0" smtClean="0">
              <a:latin typeface="Calibri" pitchFamily="34" charset="0"/>
            </a:rPr>
          </a:br>
          <a:endParaRPr lang="en-US" sz="2000" dirty="0"/>
        </a:p>
      </dgm:t>
    </dgm:pt>
    <dgm:pt modelId="{F21B58E6-F85E-40B1-83CD-517DC9A18BE8}" type="parTrans" cxnId="{38581A0A-E2B9-4ACE-B5FA-C80C8DA6060F}">
      <dgm:prSet/>
      <dgm:spPr/>
      <dgm:t>
        <a:bodyPr/>
        <a:lstStyle/>
        <a:p>
          <a:endParaRPr lang="en-US"/>
        </a:p>
      </dgm:t>
    </dgm:pt>
    <dgm:pt modelId="{5E61E119-D397-479D-A75F-B7DFF0CEE7F5}" type="sibTrans" cxnId="{38581A0A-E2B9-4ACE-B5FA-C80C8DA6060F}">
      <dgm:prSet/>
      <dgm:spPr/>
      <dgm:t>
        <a:bodyPr/>
        <a:lstStyle/>
        <a:p>
          <a:endParaRPr lang="en-US"/>
        </a:p>
      </dgm:t>
    </dgm:pt>
    <dgm:pt modelId="{52A0FA98-1003-414E-BBBC-8BBF7305F242}" type="pres">
      <dgm:prSet presAssocID="{CCB26B69-216B-49E8-8A52-F865F4D84FF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D9B1C39-71CC-4E88-AC99-F317B7653AEB}" type="pres">
      <dgm:prSet presAssocID="{E598109D-5A06-4929-B9B8-4E9DF69364B3}" presName="linNode" presStyleCnt="0"/>
      <dgm:spPr/>
    </dgm:pt>
    <dgm:pt modelId="{C898C744-E6E4-4671-A2E7-8D662D0BD5ED}" type="pres">
      <dgm:prSet presAssocID="{E598109D-5A06-4929-B9B8-4E9DF69364B3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3D132F-D80B-4E63-95CF-B24F6EB77A08}" type="pres">
      <dgm:prSet presAssocID="{E598109D-5A06-4929-B9B8-4E9DF69364B3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F80673-8B9F-40FF-AB16-32C84C14CB91}" type="presOf" srcId="{FAFD87C1-12B7-48EB-93CB-44069BF7A0A2}" destId="{FB3D132F-D80B-4E63-95CF-B24F6EB77A08}" srcOrd="0" destOrd="1" presId="urn:microsoft.com/office/officeart/2005/8/layout/vList6"/>
    <dgm:cxn modelId="{BB0F3806-3DAC-4D0A-A88F-87039143A252}" type="presOf" srcId="{4627AB1B-A686-457A-B612-A2FF1CF58988}" destId="{FB3D132F-D80B-4E63-95CF-B24F6EB77A08}" srcOrd="0" destOrd="3" presId="urn:microsoft.com/office/officeart/2005/8/layout/vList6"/>
    <dgm:cxn modelId="{F7FB1D5A-9C8A-4230-B2FA-D999D19AAF46}" srcId="{E598109D-5A06-4929-B9B8-4E9DF69364B3}" destId="{FAFD87C1-12B7-48EB-93CB-44069BF7A0A2}" srcOrd="1" destOrd="0" parTransId="{6B4ACEDE-7DF8-4A9C-B182-0A80244A6AA5}" sibTransId="{1043196C-0EA7-465D-95A0-6A512FF6B88E}"/>
    <dgm:cxn modelId="{27796F63-2CA7-4526-AC80-AC1FD9094073}" srcId="{E598109D-5A06-4929-B9B8-4E9DF69364B3}" destId="{D1030A2F-7D8A-4E62-86D7-AE303FEE33AE}" srcOrd="0" destOrd="0" parTransId="{82DB4A5F-55B2-4B85-87A6-D56B6DAE05E8}" sibTransId="{201FF7BD-5002-49E8-A633-E2D11E306470}"/>
    <dgm:cxn modelId="{D996FE40-ADB6-4816-9746-4D5B8E09AF58}" type="presOf" srcId="{8CD4DD87-0223-4077-A60D-520CAD2D6F2F}" destId="{FB3D132F-D80B-4E63-95CF-B24F6EB77A08}" srcOrd="0" destOrd="2" presId="urn:microsoft.com/office/officeart/2005/8/layout/vList6"/>
    <dgm:cxn modelId="{B2BB25D1-4560-47DB-B0FB-6E49115CF384}" srcId="{E598109D-5A06-4929-B9B8-4E9DF69364B3}" destId="{4627AB1B-A686-457A-B612-A2FF1CF58988}" srcOrd="3" destOrd="0" parTransId="{2298A417-D53B-4D76-B9C7-4AF628775DC5}" sibTransId="{2E69489C-AA58-444E-92E6-63432DAC298A}"/>
    <dgm:cxn modelId="{9288FB73-2579-425D-A85A-22D476CC2BE0}" type="presOf" srcId="{D1030A2F-7D8A-4E62-86D7-AE303FEE33AE}" destId="{FB3D132F-D80B-4E63-95CF-B24F6EB77A08}" srcOrd="0" destOrd="0" presId="urn:microsoft.com/office/officeart/2005/8/layout/vList6"/>
    <dgm:cxn modelId="{D83C2D0F-08B9-44DB-8D90-99BA6D76A78C}" type="presOf" srcId="{E598109D-5A06-4929-B9B8-4E9DF69364B3}" destId="{C898C744-E6E4-4671-A2E7-8D662D0BD5ED}" srcOrd="0" destOrd="0" presId="urn:microsoft.com/office/officeart/2005/8/layout/vList6"/>
    <dgm:cxn modelId="{38581A0A-E2B9-4ACE-B5FA-C80C8DA6060F}" srcId="{E598109D-5A06-4929-B9B8-4E9DF69364B3}" destId="{8CD4DD87-0223-4077-A60D-520CAD2D6F2F}" srcOrd="2" destOrd="0" parTransId="{F21B58E6-F85E-40B1-83CD-517DC9A18BE8}" sibTransId="{5E61E119-D397-479D-A75F-B7DFF0CEE7F5}"/>
    <dgm:cxn modelId="{E3108AD6-3583-4D93-9197-BE66A5C4BD7C}" type="presOf" srcId="{CCB26B69-216B-49E8-8A52-F865F4D84FFB}" destId="{52A0FA98-1003-414E-BBBC-8BBF7305F242}" srcOrd="0" destOrd="0" presId="urn:microsoft.com/office/officeart/2005/8/layout/vList6"/>
    <dgm:cxn modelId="{4CBA3B43-7F47-45A7-8B6D-B27BEAA925CF}" srcId="{CCB26B69-216B-49E8-8A52-F865F4D84FFB}" destId="{E598109D-5A06-4929-B9B8-4E9DF69364B3}" srcOrd="0" destOrd="0" parTransId="{10B401DA-A0C7-47D7-9C72-050309D378B3}" sibTransId="{86DDC844-63FE-43EB-860D-8021568EBD1A}"/>
    <dgm:cxn modelId="{6FAE0961-A510-4EC2-A59F-E947F3315BE9}" type="presParOf" srcId="{52A0FA98-1003-414E-BBBC-8BBF7305F242}" destId="{9D9B1C39-71CC-4E88-AC99-F317B7653AEB}" srcOrd="0" destOrd="0" presId="urn:microsoft.com/office/officeart/2005/8/layout/vList6"/>
    <dgm:cxn modelId="{8F85C4E4-E2AB-405B-AE97-5FBFB9501A2B}" type="presParOf" srcId="{9D9B1C39-71CC-4E88-AC99-F317B7653AEB}" destId="{C898C744-E6E4-4671-A2E7-8D662D0BD5ED}" srcOrd="0" destOrd="0" presId="urn:microsoft.com/office/officeart/2005/8/layout/vList6"/>
    <dgm:cxn modelId="{866AE4D1-DBC6-4F05-879C-71F3F1330F91}" type="presParOf" srcId="{9D9B1C39-71CC-4E88-AC99-F317B7653AEB}" destId="{FB3D132F-D80B-4E63-95CF-B24F6EB77A0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B7BCCE-6279-434C-BF06-83836FB9C5FC}" type="doc">
      <dgm:prSet loTypeId="urn:microsoft.com/office/officeart/2005/8/layout/chevron1" loCatId="process" qsTypeId="urn:microsoft.com/office/officeart/2005/8/quickstyle/3d2" qsCatId="3D" csTypeId="urn:microsoft.com/office/officeart/2005/8/colors/colorful5" csCatId="colorful" phldr="1"/>
      <dgm:spPr/>
    </dgm:pt>
    <dgm:pt modelId="{8D3E49BA-FA9E-411B-B559-537CB1AD08FF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t-LT" sz="3200" b="1" dirty="0" smtClean="0"/>
            <a:t>Kokių problemų turi jauni žmonės?</a:t>
          </a:r>
          <a:endParaRPr lang="en-US" sz="3200" b="1" dirty="0" smtClean="0"/>
        </a:p>
        <a:p>
          <a:pPr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dirty="0"/>
        </a:p>
      </dgm:t>
    </dgm:pt>
    <dgm:pt modelId="{C7D379B1-8435-4F81-9344-014376E956AF}" type="parTrans" cxnId="{99B5D53A-56ED-4F09-8D70-FCCC35171CB6}">
      <dgm:prSet/>
      <dgm:spPr/>
      <dgm:t>
        <a:bodyPr/>
        <a:lstStyle/>
        <a:p>
          <a:endParaRPr lang="en-US"/>
        </a:p>
      </dgm:t>
    </dgm:pt>
    <dgm:pt modelId="{912047C7-C373-4C2D-8039-7C6617026FED}" type="sibTrans" cxnId="{99B5D53A-56ED-4F09-8D70-FCCC35171CB6}">
      <dgm:prSet/>
      <dgm:spPr/>
      <dgm:t>
        <a:bodyPr/>
        <a:lstStyle/>
        <a:p>
          <a:endParaRPr lang="en-US"/>
        </a:p>
      </dgm:t>
    </dgm:pt>
    <dgm:pt modelId="{35BA2D9C-6F7E-4FE7-82CF-55C5A04ADC4C}">
      <dgm:prSet custT="1"/>
      <dgm:spPr/>
      <dgm:t>
        <a:bodyPr/>
        <a:lstStyle/>
        <a:p>
          <a:r>
            <a:rPr lang="en-US" sz="1800" dirty="0" smtClean="0"/>
            <a:t>https://www.youtube.com/watch?v=T-jWhfm696g</a:t>
          </a:r>
          <a:endParaRPr lang="en-US" sz="1800" dirty="0"/>
        </a:p>
      </dgm:t>
    </dgm:pt>
    <dgm:pt modelId="{D8A0D1F8-427A-431D-B5D6-7691A7375EB9}" type="parTrans" cxnId="{CA693427-E23A-40F9-B139-4064609194BA}">
      <dgm:prSet/>
      <dgm:spPr/>
      <dgm:t>
        <a:bodyPr/>
        <a:lstStyle/>
        <a:p>
          <a:endParaRPr lang="en-US"/>
        </a:p>
      </dgm:t>
    </dgm:pt>
    <dgm:pt modelId="{7FE6F478-CEF9-4637-92A7-C06B8C407688}" type="sibTrans" cxnId="{CA693427-E23A-40F9-B139-4064609194BA}">
      <dgm:prSet/>
      <dgm:spPr/>
      <dgm:t>
        <a:bodyPr/>
        <a:lstStyle/>
        <a:p>
          <a:endParaRPr lang="en-US"/>
        </a:p>
      </dgm:t>
    </dgm:pt>
    <dgm:pt modelId="{6027D8D4-6FEB-4F13-8A8B-DEA2CD234DDA}" type="pres">
      <dgm:prSet presAssocID="{73B7BCCE-6279-434C-BF06-83836FB9C5FC}" presName="Name0" presStyleCnt="0">
        <dgm:presLayoutVars>
          <dgm:dir/>
          <dgm:animLvl val="lvl"/>
          <dgm:resizeHandles val="exact"/>
        </dgm:presLayoutVars>
      </dgm:prSet>
      <dgm:spPr/>
    </dgm:pt>
    <dgm:pt modelId="{5FB96BDF-5DDA-4C5E-9A52-9F3B6DF711BC}" type="pres">
      <dgm:prSet presAssocID="{8D3E49BA-FA9E-411B-B559-537CB1AD08FF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F1BFF3-A4C5-4BF1-A315-D4686B5B100D}" type="pres">
      <dgm:prSet presAssocID="{912047C7-C373-4C2D-8039-7C6617026FED}" presName="parTxOnlySpace" presStyleCnt="0"/>
      <dgm:spPr/>
    </dgm:pt>
    <dgm:pt modelId="{41943484-5F8E-437A-AE63-1DC020673D2A}" type="pres">
      <dgm:prSet presAssocID="{35BA2D9C-6F7E-4FE7-82CF-55C5A04ADC4C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AF3319-A96F-477F-9361-DF19D5BDA188}" type="presOf" srcId="{8D3E49BA-FA9E-411B-B559-537CB1AD08FF}" destId="{5FB96BDF-5DDA-4C5E-9A52-9F3B6DF711BC}" srcOrd="0" destOrd="0" presId="urn:microsoft.com/office/officeart/2005/8/layout/chevron1"/>
    <dgm:cxn modelId="{CA693427-E23A-40F9-B139-4064609194BA}" srcId="{73B7BCCE-6279-434C-BF06-83836FB9C5FC}" destId="{35BA2D9C-6F7E-4FE7-82CF-55C5A04ADC4C}" srcOrd="1" destOrd="0" parTransId="{D8A0D1F8-427A-431D-B5D6-7691A7375EB9}" sibTransId="{7FE6F478-CEF9-4637-92A7-C06B8C407688}"/>
    <dgm:cxn modelId="{E663CAB3-7865-4B16-AE4F-E774C21ABAB2}" type="presOf" srcId="{35BA2D9C-6F7E-4FE7-82CF-55C5A04ADC4C}" destId="{41943484-5F8E-437A-AE63-1DC020673D2A}" srcOrd="0" destOrd="0" presId="urn:microsoft.com/office/officeart/2005/8/layout/chevron1"/>
    <dgm:cxn modelId="{99B5D53A-56ED-4F09-8D70-FCCC35171CB6}" srcId="{73B7BCCE-6279-434C-BF06-83836FB9C5FC}" destId="{8D3E49BA-FA9E-411B-B559-537CB1AD08FF}" srcOrd="0" destOrd="0" parTransId="{C7D379B1-8435-4F81-9344-014376E956AF}" sibTransId="{912047C7-C373-4C2D-8039-7C6617026FED}"/>
    <dgm:cxn modelId="{315372E5-0B7A-4A55-AC34-5284CBB4AB3F}" type="presOf" srcId="{73B7BCCE-6279-434C-BF06-83836FB9C5FC}" destId="{6027D8D4-6FEB-4F13-8A8B-DEA2CD234DDA}" srcOrd="0" destOrd="0" presId="urn:microsoft.com/office/officeart/2005/8/layout/chevron1"/>
    <dgm:cxn modelId="{8B5D2CEA-F966-47C1-A218-EE49D062BCFA}" type="presParOf" srcId="{6027D8D4-6FEB-4F13-8A8B-DEA2CD234DDA}" destId="{5FB96BDF-5DDA-4C5E-9A52-9F3B6DF711BC}" srcOrd="0" destOrd="0" presId="urn:microsoft.com/office/officeart/2005/8/layout/chevron1"/>
    <dgm:cxn modelId="{944572D4-DF14-4DC7-929B-30BD934E82D7}" type="presParOf" srcId="{6027D8D4-6FEB-4F13-8A8B-DEA2CD234DDA}" destId="{60F1BFF3-A4C5-4BF1-A315-D4686B5B100D}" srcOrd="1" destOrd="0" presId="urn:microsoft.com/office/officeart/2005/8/layout/chevron1"/>
    <dgm:cxn modelId="{31C646B3-09DE-4DB5-8975-82941B968FAD}" type="presParOf" srcId="{6027D8D4-6FEB-4F13-8A8B-DEA2CD234DDA}" destId="{41943484-5F8E-437A-AE63-1DC020673D2A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B44EFC-E966-4DC5-8A87-42F42AB26D20}" type="doc">
      <dgm:prSet loTypeId="urn:microsoft.com/office/officeart/2005/8/layout/radial1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B3F74B5-2BBB-466B-8D39-7BA23E8692B3}">
      <dgm:prSet phldrT="[Text]" custT="1"/>
      <dgm:spPr/>
      <dgm:t>
        <a:bodyPr/>
        <a:lstStyle/>
        <a:p>
          <a:r>
            <a:rPr lang="lt-LT" sz="1800" b="1" dirty="0" smtClean="0">
              <a:solidFill>
                <a:schemeClr val="bg1"/>
              </a:solidFill>
            </a:rPr>
            <a:t>O kaip Tu gali prisidėti prie problemų sprendimo savo savivaldybėje?</a:t>
          </a:r>
          <a:endParaRPr lang="en-US" sz="1800" dirty="0">
            <a:solidFill>
              <a:schemeClr val="bg1"/>
            </a:solidFill>
          </a:endParaRPr>
        </a:p>
      </dgm:t>
    </dgm:pt>
    <dgm:pt modelId="{F64A2593-5882-414A-AB3F-723DA27A2103}" type="parTrans" cxnId="{B671A285-AA25-4544-B6B2-E22189D09DE6}">
      <dgm:prSet/>
      <dgm:spPr/>
      <dgm:t>
        <a:bodyPr/>
        <a:lstStyle/>
        <a:p>
          <a:endParaRPr lang="en-US"/>
        </a:p>
      </dgm:t>
    </dgm:pt>
    <dgm:pt modelId="{49764470-1688-460D-8257-3CEA104F83D8}" type="sibTrans" cxnId="{B671A285-AA25-4544-B6B2-E22189D09DE6}">
      <dgm:prSet/>
      <dgm:spPr/>
      <dgm:t>
        <a:bodyPr/>
        <a:lstStyle/>
        <a:p>
          <a:endParaRPr lang="en-US"/>
        </a:p>
      </dgm:t>
    </dgm:pt>
    <dgm:pt modelId="{9C001649-6178-44AC-A88A-50F85C656F94}">
      <dgm:prSet phldrT="[Text]" custT="1"/>
      <dgm:spPr/>
      <dgm:t>
        <a:bodyPr/>
        <a:lstStyle/>
        <a:p>
          <a:r>
            <a:rPr lang="lt-LT" sz="1800" b="1" dirty="0" smtClean="0">
              <a:solidFill>
                <a:schemeClr val="tx1"/>
              </a:solidFill>
            </a:rPr>
            <a:t>Dalyvauti jaunimo organizacijų veiklose</a:t>
          </a:r>
          <a:endParaRPr lang="en-US" sz="1800" b="1" dirty="0">
            <a:solidFill>
              <a:schemeClr val="tx1"/>
            </a:solidFill>
          </a:endParaRPr>
        </a:p>
      </dgm:t>
    </dgm:pt>
    <dgm:pt modelId="{6322FB38-AE47-437B-9DD5-68CDF329D225}" type="parTrans" cxnId="{22F6D9A1-03D0-4983-A7D1-1681E9A91E7F}">
      <dgm:prSet/>
      <dgm:spPr/>
      <dgm:t>
        <a:bodyPr/>
        <a:lstStyle/>
        <a:p>
          <a:endParaRPr lang="en-US"/>
        </a:p>
      </dgm:t>
    </dgm:pt>
    <dgm:pt modelId="{64C44206-04FC-4D15-9FB4-4CE0E5DFEE36}" type="sibTrans" cxnId="{22F6D9A1-03D0-4983-A7D1-1681E9A91E7F}">
      <dgm:prSet/>
      <dgm:spPr/>
      <dgm:t>
        <a:bodyPr/>
        <a:lstStyle/>
        <a:p>
          <a:endParaRPr lang="en-US"/>
        </a:p>
      </dgm:t>
    </dgm:pt>
    <dgm:pt modelId="{46744AD3-2CF0-4E45-8B3E-8FFE37181773}">
      <dgm:prSet phldrT="[Text]"/>
      <dgm:spPr/>
      <dgm:t>
        <a:bodyPr/>
        <a:lstStyle/>
        <a:p>
          <a:r>
            <a:rPr lang="lt-LT" b="1" dirty="0" smtClean="0">
              <a:solidFill>
                <a:schemeClr val="tx1"/>
              </a:solidFill>
            </a:rPr>
            <a:t>Aktyviai dalyvauti mokinių savivaldos veiklose</a:t>
          </a:r>
          <a:endParaRPr lang="en-US" b="1" dirty="0">
            <a:solidFill>
              <a:schemeClr val="tx1"/>
            </a:solidFill>
          </a:endParaRPr>
        </a:p>
      </dgm:t>
    </dgm:pt>
    <dgm:pt modelId="{103AEEF0-56E0-48D7-B0EF-6F71C34791AE}" type="parTrans" cxnId="{7DE3D5DF-24A7-4000-BD82-D548E21300CF}">
      <dgm:prSet/>
      <dgm:spPr/>
      <dgm:t>
        <a:bodyPr/>
        <a:lstStyle/>
        <a:p>
          <a:endParaRPr lang="en-US"/>
        </a:p>
      </dgm:t>
    </dgm:pt>
    <dgm:pt modelId="{275E8F4B-140A-4C69-A577-D1C9BFB97F99}" type="sibTrans" cxnId="{7DE3D5DF-24A7-4000-BD82-D548E21300CF}">
      <dgm:prSet/>
      <dgm:spPr/>
      <dgm:t>
        <a:bodyPr/>
        <a:lstStyle/>
        <a:p>
          <a:endParaRPr lang="en-US"/>
        </a:p>
      </dgm:t>
    </dgm:pt>
    <dgm:pt modelId="{CBC03306-B057-4923-9319-1991437E4CB1}">
      <dgm:prSet phldrT="[Text]" custT="1"/>
      <dgm:spPr/>
      <dgm:t>
        <a:bodyPr/>
        <a:lstStyle/>
        <a:p>
          <a:r>
            <a:rPr lang="lt-LT" sz="1800" b="1" dirty="0" smtClean="0">
              <a:solidFill>
                <a:schemeClr val="tx1"/>
              </a:solidFill>
            </a:rPr>
            <a:t>Dalyvauti savivaldybės jaunimo reikalų tarybos veiklose</a:t>
          </a:r>
          <a:endParaRPr lang="en-US" sz="1800" b="1" dirty="0">
            <a:solidFill>
              <a:schemeClr val="tx1"/>
            </a:solidFill>
          </a:endParaRPr>
        </a:p>
      </dgm:t>
    </dgm:pt>
    <dgm:pt modelId="{45FC7E96-1729-4F28-B505-EC1C436023C0}" type="parTrans" cxnId="{E5ED8ACA-2118-419C-981D-97DDB35C897E}">
      <dgm:prSet/>
      <dgm:spPr/>
      <dgm:t>
        <a:bodyPr/>
        <a:lstStyle/>
        <a:p>
          <a:endParaRPr lang="en-US"/>
        </a:p>
      </dgm:t>
    </dgm:pt>
    <dgm:pt modelId="{1306ECA8-DBFB-4E03-955E-F2A1FE2E4D84}" type="sibTrans" cxnId="{E5ED8ACA-2118-419C-981D-97DDB35C897E}">
      <dgm:prSet/>
      <dgm:spPr/>
      <dgm:t>
        <a:bodyPr/>
        <a:lstStyle/>
        <a:p>
          <a:endParaRPr lang="en-US"/>
        </a:p>
      </dgm:t>
    </dgm:pt>
    <dgm:pt modelId="{5843E667-6063-415A-BAF2-B88ABF917499}">
      <dgm:prSet/>
      <dgm:spPr/>
      <dgm:t>
        <a:bodyPr/>
        <a:lstStyle/>
        <a:p>
          <a:endParaRPr lang="en-US"/>
        </a:p>
      </dgm:t>
    </dgm:pt>
    <dgm:pt modelId="{66C72F77-D6C4-45E2-AE39-DCDFB9F32046}" type="parTrans" cxnId="{56626608-B643-47F4-87AF-6A33A3973B73}">
      <dgm:prSet/>
      <dgm:spPr/>
      <dgm:t>
        <a:bodyPr/>
        <a:lstStyle/>
        <a:p>
          <a:endParaRPr lang="en-US"/>
        </a:p>
      </dgm:t>
    </dgm:pt>
    <dgm:pt modelId="{9E020E70-97B9-4DD7-B11B-451085782360}" type="sibTrans" cxnId="{56626608-B643-47F4-87AF-6A33A3973B73}">
      <dgm:prSet/>
      <dgm:spPr/>
      <dgm:t>
        <a:bodyPr/>
        <a:lstStyle/>
        <a:p>
          <a:endParaRPr lang="en-US"/>
        </a:p>
      </dgm:t>
    </dgm:pt>
    <dgm:pt modelId="{38B95D30-67BE-4B8A-99E3-E7BD00F48393}">
      <dgm:prSet custT="1"/>
      <dgm:spPr/>
      <dgm:t>
        <a:bodyPr/>
        <a:lstStyle/>
        <a:p>
          <a:r>
            <a:rPr lang="lt-LT" sz="1800" b="1" noProof="0" dirty="0" smtClean="0">
              <a:solidFill>
                <a:schemeClr val="tx1"/>
              </a:solidFill>
            </a:rPr>
            <a:t>Dalyvauti </a:t>
          </a:r>
          <a:r>
            <a:rPr lang="lt-LT" sz="1800" b="1" noProof="0" dirty="0" smtClean="0">
              <a:solidFill>
                <a:schemeClr val="tx1"/>
              </a:solidFill>
            </a:rPr>
            <a:t>savivaldybės </a:t>
          </a:r>
          <a:r>
            <a:rPr lang="lt-LT" sz="1800" b="1" noProof="0" dirty="0" smtClean="0">
              <a:solidFill>
                <a:schemeClr val="tx1"/>
              </a:solidFill>
            </a:rPr>
            <a:t>jaunimo organizacijų tarybos veiklose</a:t>
          </a:r>
          <a:endParaRPr lang="lt-LT" sz="1800" b="1" noProof="0" dirty="0">
            <a:solidFill>
              <a:schemeClr val="tx1"/>
            </a:solidFill>
          </a:endParaRPr>
        </a:p>
      </dgm:t>
    </dgm:pt>
    <dgm:pt modelId="{44DC6B7D-6BE0-4F92-BFEA-58B41CD0214A}" type="parTrans" cxnId="{151670C9-E95E-4EDD-92DB-6D7942F2D4FC}">
      <dgm:prSet/>
      <dgm:spPr/>
      <dgm:t>
        <a:bodyPr/>
        <a:lstStyle/>
        <a:p>
          <a:endParaRPr lang="en-US"/>
        </a:p>
      </dgm:t>
    </dgm:pt>
    <dgm:pt modelId="{7DC8D6AE-AB60-442E-8722-3E3AD9114014}" type="sibTrans" cxnId="{151670C9-E95E-4EDD-92DB-6D7942F2D4FC}">
      <dgm:prSet/>
      <dgm:spPr/>
      <dgm:t>
        <a:bodyPr/>
        <a:lstStyle/>
        <a:p>
          <a:endParaRPr lang="en-US"/>
        </a:p>
      </dgm:t>
    </dgm:pt>
    <dgm:pt modelId="{A8EB1C3F-2298-4821-BD2C-7E58999AD8C1}" type="pres">
      <dgm:prSet presAssocID="{6FB44EFC-E966-4DC5-8A87-42F42AB26D2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066B56-4ED7-44EC-B756-8B82518D2A8B}" type="pres">
      <dgm:prSet presAssocID="{DB3F74B5-2BBB-466B-8D39-7BA23E8692B3}" presName="centerShape" presStyleLbl="node0" presStyleIdx="0" presStyleCnt="1" custScaleX="122755" custScaleY="127870"/>
      <dgm:spPr/>
      <dgm:t>
        <a:bodyPr/>
        <a:lstStyle/>
        <a:p>
          <a:endParaRPr lang="en-US"/>
        </a:p>
      </dgm:t>
    </dgm:pt>
    <dgm:pt modelId="{25818D99-E275-473B-9400-19491F542B9D}" type="pres">
      <dgm:prSet presAssocID="{6322FB38-AE47-437B-9DD5-68CDF329D225}" presName="Name9" presStyleLbl="parChTrans1D2" presStyleIdx="0" presStyleCnt="4"/>
      <dgm:spPr/>
      <dgm:t>
        <a:bodyPr/>
        <a:lstStyle/>
        <a:p>
          <a:endParaRPr lang="en-US"/>
        </a:p>
      </dgm:t>
    </dgm:pt>
    <dgm:pt modelId="{F018D6AD-924E-405B-BDA7-BA3F08C38C4B}" type="pres">
      <dgm:prSet presAssocID="{6322FB38-AE47-437B-9DD5-68CDF329D225}" presName="connTx" presStyleLbl="parChTrans1D2" presStyleIdx="0" presStyleCnt="4"/>
      <dgm:spPr/>
      <dgm:t>
        <a:bodyPr/>
        <a:lstStyle/>
        <a:p>
          <a:endParaRPr lang="en-US"/>
        </a:p>
      </dgm:t>
    </dgm:pt>
    <dgm:pt modelId="{34FE57D1-A956-4C6B-95EC-CAD3D4B954C1}" type="pres">
      <dgm:prSet presAssocID="{9C001649-6178-44AC-A88A-50F85C656F94}" presName="node" presStyleLbl="node1" presStyleIdx="0" presStyleCnt="4" custScaleX="122755" custScaleY="1231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EABB89-2B1A-46AD-94DA-8BBC7B703AF1}" type="pres">
      <dgm:prSet presAssocID="{103AEEF0-56E0-48D7-B0EF-6F71C34791AE}" presName="Name9" presStyleLbl="parChTrans1D2" presStyleIdx="1" presStyleCnt="4"/>
      <dgm:spPr/>
      <dgm:t>
        <a:bodyPr/>
        <a:lstStyle/>
        <a:p>
          <a:endParaRPr lang="en-US"/>
        </a:p>
      </dgm:t>
    </dgm:pt>
    <dgm:pt modelId="{E8C10FA7-04B5-48E4-92C8-8DD39D6E15FB}" type="pres">
      <dgm:prSet presAssocID="{103AEEF0-56E0-48D7-B0EF-6F71C34791AE}" presName="connTx" presStyleLbl="parChTrans1D2" presStyleIdx="1" presStyleCnt="4"/>
      <dgm:spPr/>
      <dgm:t>
        <a:bodyPr/>
        <a:lstStyle/>
        <a:p>
          <a:endParaRPr lang="en-US"/>
        </a:p>
      </dgm:t>
    </dgm:pt>
    <dgm:pt modelId="{8D2EA4AD-E49D-4CC2-A802-EB2A37150778}" type="pres">
      <dgm:prSet presAssocID="{46744AD3-2CF0-4E45-8B3E-8FFE37181773}" presName="node" presStyleLbl="node1" presStyleIdx="1" presStyleCnt="4" custScaleX="124343" custScaleY="1183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5F1B7-8223-41AB-BE71-91ED63514CAF}" type="pres">
      <dgm:prSet presAssocID="{45FC7E96-1729-4F28-B505-EC1C436023C0}" presName="Name9" presStyleLbl="parChTrans1D2" presStyleIdx="2" presStyleCnt="4"/>
      <dgm:spPr/>
      <dgm:t>
        <a:bodyPr/>
        <a:lstStyle/>
        <a:p>
          <a:endParaRPr lang="en-US"/>
        </a:p>
      </dgm:t>
    </dgm:pt>
    <dgm:pt modelId="{72CB7022-7293-4A30-970A-1E0EC9AD44E1}" type="pres">
      <dgm:prSet presAssocID="{45FC7E96-1729-4F28-B505-EC1C436023C0}" presName="connTx" presStyleLbl="parChTrans1D2" presStyleIdx="2" presStyleCnt="4"/>
      <dgm:spPr/>
      <dgm:t>
        <a:bodyPr/>
        <a:lstStyle/>
        <a:p>
          <a:endParaRPr lang="en-US"/>
        </a:p>
      </dgm:t>
    </dgm:pt>
    <dgm:pt modelId="{A7F60BA7-BC1A-4099-BAA9-1DCAA07C0C40}" type="pres">
      <dgm:prSet presAssocID="{CBC03306-B057-4923-9319-1991437E4CB1}" presName="node" presStyleLbl="node1" presStyleIdx="2" presStyleCnt="4" custScaleX="121300" custScaleY="114096" custRadScaleRad="105832" custRadScaleInc="33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0D9A4E-ACF7-4848-B3D5-481EA50DB416}" type="pres">
      <dgm:prSet presAssocID="{44DC6B7D-6BE0-4F92-BFEA-58B41CD0214A}" presName="Name9" presStyleLbl="parChTrans1D2" presStyleIdx="3" presStyleCnt="4"/>
      <dgm:spPr/>
      <dgm:t>
        <a:bodyPr/>
        <a:lstStyle/>
        <a:p>
          <a:endParaRPr lang="en-US"/>
        </a:p>
      </dgm:t>
    </dgm:pt>
    <dgm:pt modelId="{ECAA0105-2F18-4EFB-A777-2C139B2E5D81}" type="pres">
      <dgm:prSet presAssocID="{44DC6B7D-6BE0-4F92-BFEA-58B41CD0214A}" presName="connTx" presStyleLbl="parChTrans1D2" presStyleIdx="3" presStyleCnt="4"/>
      <dgm:spPr/>
      <dgm:t>
        <a:bodyPr/>
        <a:lstStyle/>
        <a:p>
          <a:endParaRPr lang="en-US"/>
        </a:p>
      </dgm:t>
    </dgm:pt>
    <dgm:pt modelId="{54506A81-ECFB-4EB1-AD5B-465B57400F17}" type="pres">
      <dgm:prSet presAssocID="{38B95D30-67BE-4B8A-99E3-E7BD00F48393}" presName="node" presStyleLbl="node1" presStyleIdx="3" presStyleCnt="4" custScaleX="121432" custScaleY="127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574257-3566-450D-BE85-853D6B8653A1}" type="presOf" srcId="{46744AD3-2CF0-4E45-8B3E-8FFE37181773}" destId="{8D2EA4AD-E49D-4CC2-A802-EB2A37150778}" srcOrd="0" destOrd="0" presId="urn:microsoft.com/office/officeart/2005/8/layout/radial1"/>
    <dgm:cxn modelId="{628A5716-8214-4E95-8E1F-B06E8D2523AF}" type="presOf" srcId="{45FC7E96-1729-4F28-B505-EC1C436023C0}" destId="{72CB7022-7293-4A30-970A-1E0EC9AD44E1}" srcOrd="1" destOrd="0" presId="urn:microsoft.com/office/officeart/2005/8/layout/radial1"/>
    <dgm:cxn modelId="{97D1E135-B94D-4381-9EFF-03850BDA1985}" type="presOf" srcId="{6FB44EFC-E966-4DC5-8A87-42F42AB26D20}" destId="{A8EB1C3F-2298-4821-BD2C-7E58999AD8C1}" srcOrd="0" destOrd="0" presId="urn:microsoft.com/office/officeart/2005/8/layout/radial1"/>
    <dgm:cxn modelId="{7DE3D5DF-24A7-4000-BD82-D548E21300CF}" srcId="{DB3F74B5-2BBB-466B-8D39-7BA23E8692B3}" destId="{46744AD3-2CF0-4E45-8B3E-8FFE37181773}" srcOrd="1" destOrd="0" parTransId="{103AEEF0-56E0-48D7-B0EF-6F71C34791AE}" sibTransId="{275E8F4B-140A-4C69-A577-D1C9BFB97F99}"/>
    <dgm:cxn modelId="{F5067343-46C1-48AA-8B07-D5848E82FB3C}" type="presOf" srcId="{9C001649-6178-44AC-A88A-50F85C656F94}" destId="{34FE57D1-A956-4C6B-95EC-CAD3D4B954C1}" srcOrd="0" destOrd="0" presId="urn:microsoft.com/office/officeart/2005/8/layout/radial1"/>
    <dgm:cxn modelId="{747BA7B1-8530-4898-A131-108715DA1E5B}" type="presOf" srcId="{103AEEF0-56E0-48D7-B0EF-6F71C34791AE}" destId="{E8C10FA7-04B5-48E4-92C8-8DD39D6E15FB}" srcOrd="1" destOrd="0" presId="urn:microsoft.com/office/officeart/2005/8/layout/radial1"/>
    <dgm:cxn modelId="{22F6D9A1-03D0-4983-A7D1-1681E9A91E7F}" srcId="{DB3F74B5-2BBB-466B-8D39-7BA23E8692B3}" destId="{9C001649-6178-44AC-A88A-50F85C656F94}" srcOrd="0" destOrd="0" parTransId="{6322FB38-AE47-437B-9DD5-68CDF329D225}" sibTransId="{64C44206-04FC-4D15-9FB4-4CE0E5DFEE36}"/>
    <dgm:cxn modelId="{B671A285-AA25-4544-B6B2-E22189D09DE6}" srcId="{6FB44EFC-E966-4DC5-8A87-42F42AB26D20}" destId="{DB3F74B5-2BBB-466B-8D39-7BA23E8692B3}" srcOrd="0" destOrd="0" parTransId="{F64A2593-5882-414A-AB3F-723DA27A2103}" sibTransId="{49764470-1688-460D-8257-3CEA104F83D8}"/>
    <dgm:cxn modelId="{1BC22A60-EF9B-4552-A2C8-413125A16915}" type="presOf" srcId="{6322FB38-AE47-437B-9DD5-68CDF329D225}" destId="{F018D6AD-924E-405B-BDA7-BA3F08C38C4B}" srcOrd="1" destOrd="0" presId="urn:microsoft.com/office/officeart/2005/8/layout/radial1"/>
    <dgm:cxn modelId="{2501C25E-BC2C-41A1-92BF-36609E777083}" type="presOf" srcId="{44DC6B7D-6BE0-4F92-BFEA-58B41CD0214A}" destId="{ECAA0105-2F18-4EFB-A777-2C139B2E5D81}" srcOrd="1" destOrd="0" presId="urn:microsoft.com/office/officeart/2005/8/layout/radial1"/>
    <dgm:cxn modelId="{52F64455-DFE7-4A03-A61F-30F064E7783B}" type="presOf" srcId="{DB3F74B5-2BBB-466B-8D39-7BA23E8692B3}" destId="{F6066B56-4ED7-44EC-B756-8B82518D2A8B}" srcOrd="0" destOrd="0" presId="urn:microsoft.com/office/officeart/2005/8/layout/radial1"/>
    <dgm:cxn modelId="{666E102A-EA3C-4E1A-B7A9-8B732DCC4C35}" type="presOf" srcId="{45FC7E96-1729-4F28-B505-EC1C436023C0}" destId="{0AE5F1B7-8223-41AB-BE71-91ED63514CAF}" srcOrd="0" destOrd="0" presId="urn:microsoft.com/office/officeart/2005/8/layout/radial1"/>
    <dgm:cxn modelId="{56626608-B643-47F4-87AF-6A33A3973B73}" srcId="{6FB44EFC-E966-4DC5-8A87-42F42AB26D20}" destId="{5843E667-6063-415A-BAF2-B88ABF917499}" srcOrd="1" destOrd="0" parTransId="{66C72F77-D6C4-45E2-AE39-DCDFB9F32046}" sibTransId="{9E020E70-97B9-4DD7-B11B-451085782360}"/>
    <dgm:cxn modelId="{151670C9-E95E-4EDD-92DB-6D7942F2D4FC}" srcId="{DB3F74B5-2BBB-466B-8D39-7BA23E8692B3}" destId="{38B95D30-67BE-4B8A-99E3-E7BD00F48393}" srcOrd="3" destOrd="0" parTransId="{44DC6B7D-6BE0-4F92-BFEA-58B41CD0214A}" sibTransId="{7DC8D6AE-AB60-442E-8722-3E3AD9114014}"/>
    <dgm:cxn modelId="{B85D4BCA-C40C-4CCE-B3B7-B8E679E8974B}" type="presOf" srcId="{103AEEF0-56E0-48D7-B0EF-6F71C34791AE}" destId="{57EABB89-2B1A-46AD-94DA-8BBC7B703AF1}" srcOrd="0" destOrd="0" presId="urn:microsoft.com/office/officeart/2005/8/layout/radial1"/>
    <dgm:cxn modelId="{DE0CF5E2-3583-4B4C-8965-88F8921AD190}" type="presOf" srcId="{44DC6B7D-6BE0-4F92-BFEA-58B41CD0214A}" destId="{540D9A4E-ACF7-4848-B3D5-481EA50DB416}" srcOrd="0" destOrd="0" presId="urn:microsoft.com/office/officeart/2005/8/layout/radial1"/>
    <dgm:cxn modelId="{D323B5DB-4BFE-4AD6-B79D-F89C999B4DED}" type="presOf" srcId="{38B95D30-67BE-4B8A-99E3-E7BD00F48393}" destId="{54506A81-ECFB-4EB1-AD5B-465B57400F17}" srcOrd="0" destOrd="0" presId="urn:microsoft.com/office/officeart/2005/8/layout/radial1"/>
    <dgm:cxn modelId="{E5ED8ACA-2118-419C-981D-97DDB35C897E}" srcId="{DB3F74B5-2BBB-466B-8D39-7BA23E8692B3}" destId="{CBC03306-B057-4923-9319-1991437E4CB1}" srcOrd="2" destOrd="0" parTransId="{45FC7E96-1729-4F28-B505-EC1C436023C0}" sibTransId="{1306ECA8-DBFB-4E03-955E-F2A1FE2E4D84}"/>
    <dgm:cxn modelId="{844C915C-8722-4E4F-BEAA-88DFC8320BFB}" type="presOf" srcId="{CBC03306-B057-4923-9319-1991437E4CB1}" destId="{A7F60BA7-BC1A-4099-BAA9-1DCAA07C0C40}" srcOrd="0" destOrd="0" presId="urn:microsoft.com/office/officeart/2005/8/layout/radial1"/>
    <dgm:cxn modelId="{EDBD4B55-50C6-4447-8AC4-128B09EEE827}" type="presOf" srcId="{6322FB38-AE47-437B-9DD5-68CDF329D225}" destId="{25818D99-E275-473B-9400-19491F542B9D}" srcOrd="0" destOrd="0" presId="urn:microsoft.com/office/officeart/2005/8/layout/radial1"/>
    <dgm:cxn modelId="{159E46F3-8C37-40BE-8741-EF45101049BB}" type="presParOf" srcId="{A8EB1C3F-2298-4821-BD2C-7E58999AD8C1}" destId="{F6066B56-4ED7-44EC-B756-8B82518D2A8B}" srcOrd="0" destOrd="0" presId="urn:microsoft.com/office/officeart/2005/8/layout/radial1"/>
    <dgm:cxn modelId="{C0F5AE5F-B732-4FE3-950F-5034839C4CBA}" type="presParOf" srcId="{A8EB1C3F-2298-4821-BD2C-7E58999AD8C1}" destId="{25818D99-E275-473B-9400-19491F542B9D}" srcOrd="1" destOrd="0" presId="urn:microsoft.com/office/officeart/2005/8/layout/radial1"/>
    <dgm:cxn modelId="{A5A2084E-6882-4246-BB8C-49CDCA8B828C}" type="presParOf" srcId="{25818D99-E275-473B-9400-19491F542B9D}" destId="{F018D6AD-924E-405B-BDA7-BA3F08C38C4B}" srcOrd="0" destOrd="0" presId="urn:microsoft.com/office/officeart/2005/8/layout/radial1"/>
    <dgm:cxn modelId="{D17FC494-04CA-4972-8531-0F527F06D87D}" type="presParOf" srcId="{A8EB1C3F-2298-4821-BD2C-7E58999AD8C1}" destId="{34FE57D1-A956-4C6B-95EC-CAD3D4B954C1}" srcOrd="2" destOrd="0" presId="urn:microsoft.com/office/officeart/2005/8/layout/radial1"/>
    <dgm:cxn modelId="{20E789D4-ED57-4B59-83E9-B41D450F67A6}" type="presParOf" srcId="{A8EB1C3F-2298-4821-BD2C-7E58999AD8C1}" destId="{57EABB89-2B1A-46AD-94DA-8BBC7B703AF1}" srcOrd="3" destOrd="0" presId="urn:microsoft.com/office/officeart/2005/8/layout/radial1"/>
    <dgm:cxn modelId="{E5BC1BD9-D5D3-4AF4-ACA0-01698450AD39}" type="presParOf" srcId="{57EABB89-2B1A-46AD-94DA-8BBC7B703AF1}" destId="{E8C10FA7-04B5-48E4-92C8-8DD39D6E15FB}" srcOrd="0" destOrd="0" presId="urn:microsoft.com/office/officeart/2005/8/layout/radial1"/>
    <dgm:cxn modelId="{556AD39E-59D0-4D55-9EE5-11E158682261}" type="presParOf" srcId="{A8EB1C3F-2298-4821-BD2C-7E58999AD8C1}" destId="{8D2EA4AD-E49D-4CC2-A802-EB2A37150778}" srcOrd="4" destOrd="0" presId="urn:microsoft.com/office/officeart/2005/8/layout/radial1"/>
    <dgm:cxn modelId="{EE920277-DCB4-43F1-BC68-23D7DE3D6000}" type="presParOf" srcId="{A8EB1C3F-2298-4821-BD2C-7E58999AD8C1}" destId="{0AE5F1B7-8223-41AB-BE71-91ED63514CAF}" srcOrd="5" destOrd="0" presId="urn:microsoft.com/office/officeart/2005/8/layout/radial1"/>
    <dgm:cxn modelId="{58626547-99F0-47AF-B0E1-A9831219704A}" type="presParOf" srcId="{0AE5F1B7-8223-41AB-BE71-91ED63514CAF}" destId="{72CB7022-7293-4A30-970A-1E0EC9AD44E1}" srcOrd="0" destOrd="0" presId="urn:microsoft.com/office/officeart/2005/8/layout/radial1"/>
    <dgm:cxn modelId="{B05824A7-504E-4E7E-8885-46C5E7FF13E8}" type="presParOf" srcId="{A8EB1C3F-2298-4821-BD2C-7E58999AD8C1}" destId="{A7F60BA7-BC1A-4099-BAA9-1DCAA07C0C40}" srcOrd="6" destOrd="0" presId="urn:microsoft.com/office/officeart/2005/8/layout/radial1"/>
    <dgm:cxn modelId="{82912877-5862-477F-87BC-D2C20A7ACBE4}" type="presParOf" srcId="{A8EB1C3F-2298-4821-BD2C-7E58999AD8C1}" destId="{540D9A4E-ACF7-4848-B3D5-481EA50DB416}" srcOrd="7" destOrd="0" presId="urn:microsoft.com/office/officeart/2005/8/layout/radial1"/>
    <dgm:cxn modelId="{4B642279-0C0A-4DC1-B331-7AC862042641}" type="presParOf" srcId="{540D9A4E-ACF7-4848-B3D5-481EA50DB416}" destId="{ECAA0105-2F18-4EFB-A777-2C139B2E5D81}" srcOrd="0" destOrd="0" presId="urn:microsoft.com/office/officeart/2005/8/layout/radial1"/>
    <dgm:cxn modelId="{A0E7F63B-23B6-4BE4-9358-F98CBCD74E11}" type="presParOf" srcId="{A8EB1C3F-2298-4821-BD2C-7E58999AD8C1}" destId="{54506A81-ECFB-4EB1-AD5B-465B57400F17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D132F-D80B-4E63-95CF-B24F6EB77A08}">
      <dsp:nvSpPr>
        <dsp:cNvPr id="0" name=""/>
        <dsp:cNvSpPr/>
      </dsp:nvSpPr>
      <dsp:spPr>
        <a:xfrm>
          <a:off x="3413760" y="1984"/>
          <a:ext cx="5120640" cy="4060031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altLang="lt-LT" sz="2000" kern="1200" dirty="0" smtClean="0">
              <a:latin typeface="Calibri" pitchFamily="34" charset="0"/>
            </a:rPr>
            <a:t>sprendžiamos jaunimo problemos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altLang="lt-LT" sz="2000" kern="1200" dirty="0" smtClean="0">
              <a:latin typeface="Calibri" pitchFamily="34" charset="0"/>
            </a:rPr>
            <a:t>siekiama sudaryti palankias sąlygas formuotis jauno žmogaus asmenybei bei integravimuisi į visuomenės gyvenimą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altLang="lt-LT" sz="2000" kern="1200" dirty="0" smtClean="0">
              <a:latin typeface="Calibri" pitchFamily="34" charset="0"/>
            </a:rPr>
            <a:t>siekiama visuomenės ir atskirų jos grupių supratimo bei tolerancijos jauniems žmonėms</a:t>
          </a:r>
          <a:r>
            <a:rPr lang="en-US" altLang="lt-LT" sz="2000" kern="1200" dirty="0" smtClean="0">
              <a:latin typeface="Calibri" pitchFamily="34" charset="0"/>
            </a:rPr>
            <a:t/>
          </a:r>
          <a:br>
            <a:rPr lang="en-US" altLang="lt-LT" sz="2000" kern="1200" dirty="0" smtClean="0">
              <a:latin typeface="Calibri" pitchFamily="34" charset="0"/>
            </a:rPr>
          </a:br>
          <a:endParaRPr lang="en-US" sz="20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>
        <a:off x="3413760" y="509488"/>
        <a:ext cx="3598128" cy="3045023"/>
      </dsp:txXfrm>
    </dsp:sp>
    <dsp:sp modelId="{C898C744-E6E4-4671-A2E7-8D662D0BD5ED}">
      <dsp:nvSpPr>
        <dsp:cNvPr id="0" name=""/>
        <dsp:cNvSpPr/>
      </dsp:nvSpPr>
      <dsp:spPr>
        <a:xfrm>
          <a:off x="0" y="1984"/>
          <a:ext cx="3413760" cy="4060031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5400" kern="1200" dirty="0" smtClean="0"/>
            <a:t>Kryptinga veikla, kuria</a:t>
          </a:r>
          <a:endParaRPr lang="en-US" sz="5400" kern="1200" dirty="0"/>
        </a:p>
      </dsp:txBody>
      <dsp:txXfrm>
        <a:off x="166646" y="168630"/>
        <a:ext cx="3080468" cy="37267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B96BDF-5DDA-4C5E-9A52-9F3B6DF711BC}">
      <dsp:nvSpPr>
        <dsp:cNvPr id="0" name=""/>
        <dsp:cNvSpPr/>
      </dsp:nvSpPr>
      <dsp:spPr>
        <a:xfrm>
          <a:off x="7701" y="2355800"/>
          <a:ext cx="4603998" cy="1841599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t-LT" sz="3200" b="1" kern="1200" dirty="0" smtClean="0"/>
            <a:t>Kokių problemų turi jauni žmonės?</a:t>
          </a:r>
          <a:endParaRPr lang="en-US" sz="3200" b="1" kern="1200" dirty="0" smtClean="0"/>
        </a:p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928501" y="2355800"/>
        <a:ext cx="2762399" cy="1841599"/>
      </dsp:txXfrm>
    </dsp:sp>
    <dsp:sp modelId="{41943484-5F8E-437A-AE63-1DC020673D2A}">
      <dsp:nvSpPr>
        <dsp:cNvPr id="0" name=""/>
        <dsp:cNvSpPr/>
      </dsp:nvSpPr>
      <dsp:spPr>
        <a:xfrm>
          <a:off x="4151300" y="2355800"/>
          <a:ext cx="4603998" cy="1841599"/>
        </a:xfrm>
        <a:prstGeom prst="chevron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https://www.youtube.com/watch?v=T-jWhfm696g</a:t>
          </a:r>
          <a:endParaRPr lang="en-US" sz="1800" kern="1200" dirty="0"/>
        </a:p>
      </dsp:txBody>
      <dsp:txXfrm>
        <a:off x="5072100" y="2355800"/>
        <a:ext cx="2762399" cy="18415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066B56-4ED7-44EC-B756-8B82518D2A8B}">
      <dsp:nvSpPr>
        <dsp:cNvPr id="0" name=""/>
        <dsp:cNvSpPr/>
      </dsp:nvSpPr>
      <dsp:spPr>
        <a:xfrm>
          <a:off x="4766897" y="2031035"/>
          <a:ext cx="2099907" cy="218740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b="1" kern="1200" dirty="0" smtClean="0">
              <a:solidFill>
                <a:schemeClr val="bg1"/>
              </a:solidFill>
            </a:rPr>
            <a:t>O kaip Tu gali prisidėti prie problemų sprendimo savo savivaldybėje?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5074421" y="2351373"/>
        <a:ext cx="1484859" cy="1546730"/>
      </dsp:txXfrm>
    </dsp:sp>
    <dsp:sp modelId="{25818D99-E275-473B-9400-19491F542B9D}">
      <dsp:nvSpPr>
        <dsp:cNvPr id="0" name=""/>
        <dsp:cNvSpPr/>
      </dsp:nvSpPr>
      <dsp:spPr>
        <a:xfrm rot="16200000">
          <a:off x="5777733" y="1978712"/>
          <a:ext cx="78235" cy="26411"/>
        </a:xfrm>
        <a:custGeom>
          <a:avLst/>
          <a:gdLst/>
          <a:ahLst/>
          <a:cxnLst/>
          <a:rect l="0" t="0" r="0" b="0"/>
          <a:pathLst>
            <a:path>
              <a:moveTo>
                <a:pt x="0" y="13205"/>
              </a:moveTo>
              <a:lnTo>
                <a:pt x="78235" y="1320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14894" y="1989962"/>
        <a:ext cx="3911" cy="3911"/>
      </dsp:txXfrm>
    </dsp:sp>
    <dsp:sp modelId="{34FE57D1-A956-4C6B-95EC-CAD3D4B954C1}">
      <dsp:nvSpPr>
        <dsp:cNvPr id="0" name=""/>
        <dsp:cNvSpPr/>
      </dsp:nvSpPr>
      <dsp:spPr>
        <a:xfrm>
          <a:off x="4766897" y="-153538"/>
          <a:ext cx="2099907" cy="210633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b="1" kern="1200" dirty="0" smtClean="0">
              <a:solidFill>
                <a:schemeClr val="tx1"/>
              </a:solidFill>
            </a:rPr>
            <a:t>Dalyvauti jaunimo organizacijų veiklose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5074421" y="154928"/>
        <a:ext cx="1484859" cy="1489407"/>
      </dsp:txXfrm>
    </dsp:sp>
    <dsp:sp modelId="{57EABB89-2B1A-46AD-94DA-8BBC7B703AF1}">
      <dsp:nvSpPr>
        <dsp:cNvPr id="0" name=""/>
        <dsp:cNvSpPr/>
      </dsp:nvSpPr>
      <dsp:spPr>
        <a:xfrm>
          <a:off x="6866804" y="3111533"/>
          <a:ext cx="111618" cy="26411"/>
        </a:xfrm>
        <a:custGeom>
          <a:avLst/>
          <a:gdLst/>
          <a:ahLst/>
          <a:cxnLst/>
          <a:rect l="0" t="0" r="0" b="0"/>
          <a:pathLst>
            <a:path>
              <a:moveTo>
                <a:pt x="0" y="13205"/>
              </a:moveTo>
              <a:lnTo>
                <a:pt x="111618" y="1320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919823" y="3121948"/>
        <a:ext cx="5580" cy="5580"/>
      </dsp:txXfrm>
    </dsp:sp>
    <dsp:sp modelId="{8D2EA4AD-E49D-4CC2-A802-EB2A37150778}">
      <dsp:nvSpPr>
        <dsp:cNvPr id="0" name=""/>
        <dsp:cNvSpPr/>
      </dsp:nvSpPr>
      <dsp:spPr>
        <a:xfrm>
          <a:off x="6978423" y="2112821"/>
          <a:ext cx="2127072" cy="2023834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b="1" kern="1200" dirty="0" smtClean="0">
              <a:solidFill>
                <a:schemeClr val="tx1"/>
              </a:solidFill>
            </a:rPr>
            <a:t>Aktyviai dalyvauti mokinių savivaldos veiklose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7289925" y="2409205"/>
        <a:ext cx="1504068" cy="1431066"/>
      </dsp:txXfrm>
    </dsp:sp>
    <dsp:sp modelId="{0AE5F1B7-8223-41AB-BE71-91ED63514CAF}">
      <dsp:nvSpPr>
        <dsp:cNvPr id="0" name=""/>
        <dsp:cNvSpPr/>
      </dsp:nvSpPr>
      <dsp:spPr>
        <a:xfrm rot="5496574">
          <a:off x="5705742" y="4282930"/>
          <a:ext cx="156384" cy="26411"/>
        </a:xfrm>
        <a:custGeom>
          <a:avLst/>
          <a:gdLst/>
          <a:ahLst/>
          <a:cxnLst/>
          <a:rect l="0" t="0" r="0" b="0"/>
          <a:pathLst>
            <a:path>
              <a:moveTo>
                <a:pt x="0" y="13205"/>
              </a:moveTo>
              <a:lnTo>
                <a:pt x="156384" y="1320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5780025" y="4292226"/>
        <a:ext cx="7819" cy="7819"/>
      </dsp:txXfrm>
    </dsp:sp>
    <dsp:sp modelId="{A7F60BA7-BC1A-4099-BAA9-1DCAA07C0C40}">
      <dsp:nvSpPr>
        <dsp:cNvPr id="0" name=""/>
        <dsp:cNvSpPr/>
      </dsp:nvSpPr>
      <dsp:spPr>
        <a:xfrm>
          <a:off x="4716817" y="4373956"/>
          <a:ext cx="2075017" cy="1951782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b="1" kern="1200" dirty="0" smtClean="0">
              <a:solidFill>
                <a:schemeClr val="tx1"/>
              </a:solidFill>
            </a:rPr>
            <a:t>Dalyvauti savivaldybės jaunimo reikalų tarybos veiklose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5020696" y="4659788"/>
        <a:ext cx="1467259" cy="1380118"/>
      </dsp:txXfrm>
    </dsp:sp>
    <dsp:sp modelId="{540D9A4E-ACF7-4848-B3D5-481EA50DB416}">
      <dsp:nvSpPr>
        <dsp:cNvPr id="0" name=""/>
        <dsp:cNvSpPr/>
      </dsp:nvSpPr>
      <dsp:spPr>
        <a:xfrm rot="10800000">
          <a:off x="4630379" y="3111533"/>
          <a:ext cx="136517" cy="26411"/>
        </a:xfrm>
        <a:custGeom>
          <a:avLst/>
          <a:gdLst/>
          <a:ahLst/>
          <a:cxnLst/>
          <a:rect l="0" t="0" r="0" b="0"/>
          <a:pathLst>
            <a:path>
              <a:moveTo>
                <a:pt x="0" y="13205"/>
              </a:moveTo>
              <a:lnTo>
                <a:pt x="136517" y="1320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695225" y="3121326"/>
        <a:ext cx="6825" cy="6825"/>
      </dsp:txXfrm>
    </dsp:sp>
    <dsp:sp modelId="{54506A81-ECFB-4EB1-AD5B-465B57400F17}">
      <dsp:nvSpPr>
        <dsp:cNvPr id="0" name=""/>
        <dsp:cNvSpPr/>
      </dsp:nvSpPr>
      <dsp:spPr>
        <a:xfrm>
          <a:off x="2553104" y="2036749"/>
          <a:ext cx="2077275" cy="2175979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b="1" kern="1200" noProof="0" dirty="0" smtClean="0">
              <a:solidFill>
                <a:schemeClr val="tx1"/>
              </a:solidFill>
            </a:rPr>
            <a:t>Dalyvauti </a:t>
          </a:r>
          <a:r>
            <a:rPr lang="lt-LT" sz="1800" b="1" kern="1200" noProof="0" dirty="0" smtClean="0">
              <a:solidFill>
                <a:schemeClr val="tx1"/>
              </a:solidFill>
            </a:rPr>
            <a:t>savivaldybės </a:t>
          </a:r>
          <a:r>
            <a:rPr lang="lt-LT" sz="1800" b="1" kern="1200" noProof="0" dirty="0" smtClean="0">
              <a:solidFill>
                <a:schemeClr val="tx1"/>
              </a:solidFill>
            </a:rPr>
            <a:t>jaunimo organizacijų tarybos veiklose</a:t>
          </a:r>
          <a:endParaRPr lang="lt-LT" sz="1800" b="1" kern="1200" noProof="0" dirty="0">
            <a:solidFill>
              <a:schemeClr val="tx1"/>
            </a:solidFill>
          </a:endParaRPr>
        </a:p>
      </dsp:txBody>
      <dsp:txXfrm>
        <a:off x="2857314" y="2355414"/>
        <a:ext cx="1468855" cy="15386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13B1F-A870-4B1D-A00B-2771743FD7F2}" type="datetime1">
              <a:rPr lang="lt-LT">
                <a:solidFill>
                  <a:srgbClr val="000000"/>
                </a:solidFill>
              </a:rPr>
              <a:pPr>
                <a:defRPr/>
              </a:pPr>
              <a:t>2019-03-14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840ED6-2958-4E46-9CB5-02308698E86D}" type="slidenum">
              <a:rPr lang="lt-LT" altLang="en-US">
                <a:solidFill>
                  <a:srgbClr val="000000"/>
                </a:solidFill>
              </a:rPr>
              <a:pPr/>
              <a:t>‹#›</a:t>
            </a:fld>
            <a:endParaRPr lang="lt-L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010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7BE2E-1124-4828-BFEF-6076A0315507}" type="datetime1">
              <a:rPr lang="lt-LT">
                <a:solidFill>
                  <a:srgbClr val="000000"/>
                </a:solidFill>
              </a:rPr>
              <a:pPr>
                <a:defRPr/>
              </a:pPr>
              <a:t>2019-03-14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3F9CB-045F-4CFE-84BE-75BA286245A8}" type="slidenum">
              <a:rPr lang="lt-LT" altLang="en-US">
                <a:solidFill>
                  <a:srgbClr val="000000"/>
                </a:solidFill>
              </a:rPr>
              <a:pPr/>
              <a:t>‹#›</a:t>
            </a:fld>
            <a:endParaRPr lang="lt-L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93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8D657-FD8A-42FC-AAF8-D1B61693C07A}" type="datetime1">
              <a:rPr lang="lt-LT">
                <a:solidFill>
                  <a:srgbClr val="000000"/>
                </a:solidFill>
              </a:rPr>
              <a:pPr>
                <a:defRPr/>
              </a:pPr>
              <a:t>2019-03-14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2E21D4-2888-4A51-AB00-EFF9A57D4AE3}" type="slidenum">
              <a:rPr lang="lt-LT" altLang="en-US">
                <a:solidFill>
                  <a:srgbClr val="000000"/>
                </a:solidFill>
              </a:rPr>
              <a:pPr/>
              <a:t>‹#›</a:t>
            </a:fld>
            <a:endParaRPr lang="lt-L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667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11CB6-D317-478C-96AB-63BB12E3E042}" type="datetime1">
              <a:rPr lang="lt-LT">
                <a:solidFill>
                  <a:srgbClr val="000000"/>
                </a:solidFill>
              </a:rPr>
              <a:pPr>
                <a:defRPr/>
              </a:pPr>
              <a:t>2019-03-14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94D27A-7B54-428F-950F-889BCBAF1933}" type="slidenum">
              <a:rPr lang="lt-LT" altLang="en-US">
                <a:solidFill>
                  <a:srgbClr val="000000"/>
                </a:solidFill>
              </a:rPr>
              <a:pPr/>
              <a:t>‹#›</a:t>
            </a:fld>
            <a:endParaRPr lang="lt-L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80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C7EAB-25C4-4355-96A3-3F5F6563EA6B}" type="datetime1">
              <a:rPr lang="lt-LT">
                <a:solidFill>
                  <a:srgbClr val="000000"/>
                </a:solidFill>
              </a:rPr>
              <a:pPr>
                <a:defRPr/>
              </a:pPr>
              <a:t>2019-03-14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53E5C-B462-47E7-A2DF-27846A47C9C4}" type="slidenum">
              <a:rPr lang="lt-LT" altLang="en-US">
                <a:solidFill>
                  <a:srgbClr val="000000"/>
                </a:solidFill>
              </a:rPr>
              <a:pPr/>
              <a:t>‹#›</a:t>
            </a:fld>
            <a:endParaRPr lang="lt-L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09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F8154-5D3E-4864-8A46-BBD8885D4599}" type="datetime1">
              <a:rPr lang="lt-LT">
                <a:solidFill>
                  <a:srgbClr val="000000"/>
                </a:solidFill>
              </a:rPr>
              <a:pPr>
                <a:defRPr/>
              </a:pPr>
              <a:t>2019-03-14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9F1192-B1DD-4F82-867D-A95D4FEB40DD}" type="slidenum">
              <a:rPr lang="lt-LT" altLang="en-US">
                <a:solidFill>
                  <a:srgbClr val="000000"/>
                </a:solidFill>
              </a:rPr>
              <a:pPr/>
              <a:t>‹#›</a:t>
            </a:fld>
            <a:endParaRPr lang="lt-L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9026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6710F-CA76-4EDA-86EE-25FF2561EA86}" type="datetime1">
              <a:rPr lang="lt-LT">
                <a:solidFill>
                  <a:srgbClr val="000000"/>
                </a:solidFill>
              </a:rPr>
              <a:pPr>
                <a:defRPr/>
              </a:pPr>
              <a:t>2019-03-14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48DC1-8CFF-4127-AE48-2D2982FA0C09}" type="slidenum">
              <a:rPr lang="lt-LT" altLang="en-US">
                <a:solidFill>
                  <a:srgbClr val="000000"/>
                </a:solidFill>
              </a:rPr>
              <a:pPr/>
              <a:t>‹#›</a:t>
            </a:fld>
            <a:endParaRPr lang="lt-L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7100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A62B6-7A7A-4D69-8A24-9C70D0198DF0}" type="datetime1">
              <a:rPr lang="lt-LT">
                <a:solidFill>
                  <a:srgbClr val="000000"/>
                </a:solidFill>
              </a:rPr>
              <a:pPr>
                <a:defRPr/>
              </a:pPr>
              <a:t>2019-03-14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2A3B61-4D79-4A8B-B4EC-3CD038973910}" type="slidenum">
              <a:rPr lang="lt-LT" altLang="en-US">
                <a:solidFill>
                  <a:srgbClr val="000000"/>
                </a:solidFill>
              </a:rPr>
              <a:pPr/>
              <a:t>‹#›</a:t>
            </a:fld>
            <a:endParaRPr lang="lt-L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28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F008E-81F8-4785-AA9F-ADA145E6AEF5}" type="datetime1">
              <a:rPr lang="lt-LT">
                <a:solidFill>
                  <a:srgbClr val="000000"/>
                </a:solidFill>
              </a:rPr>
              <a:pPr>
                <a:defRPr/>
              </a:pPr>
              <a:t>2019-03-14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06524-6AC4-4603-A7CE-6719E94FD38A}" type="slidenum">
              <a:rPr lang="lt-LT" altLang="en-US">
                <a:solidFill>
                  <a:srgbClr val="000000"/>
                </a:solidFill>
              </a:rPr>
              <a:pPr/>
              <a:t>‹#›</a:t>
            </a:fld>
            <a:endParaRPr lang="lt-L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4854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7C2A1-633F-41C6-A629-A722ECA3CF31}" type="datetime1">
              <a:rPr lang="lt-LT">
                <a:solidFill>
                  <a:srgbClr val="000000"/>
                </a:solidFill>
              </a:rPr>
              <a:pPr>
                <a:defRPr/>
              </a:pPr>
              <a:t>2019-03-14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A1BE44-BF67-4DDC-8871-9C2DBCA89187}" type="slidenum">
              <a:rPr lang="lt-LT" altLang="en-US">
                <a:solidFill>
                  <a:srgbClr val="000000"/>
                </a:solidFill>
              </a:rPr>
              <a:pPr/>
              <a:t>‹#›</a:t>
            </a:fld>
            <a:endParaRPr lang="lt-L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8551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B28EF-B720-4862-B124-F6E550EE80BC}" type="datetime1">
              <a:rPr lang="lt-LT">
                <a:solidFill>
                  <a:srgbClr val="000000"/>
                </a:solidFill>
              </a:rPr>
              <a:pPr>
                <a:defRPr/>
              </a:pPr>
              <a:t>2019-03-14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3BBAD1-BB2A-4FC0-8090-92C8D6798E97}" type="slidenum">
              <a:rPr lang="lt-LT" altLang="en-US">
                <a:solidFill>
                  <a:srgbClr val="000000"/>
                </a:solidFill>
              </a:rPr>
              <a:pPr/>
              <a:t>‹#›</a:t>
            </a:fld>
            <a:endParaRPr lang="lt-L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203312"/>
      </p:ext>
    </p:extLst>
  </p:cSld>
  <p:clrMapOvr>
    <a:masterClrMapping/>
  </p:clrMapOvr>
  <p:hf hdr="0" ft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462C2-1232-4A94-93F7-4A2882B2B0DC}" type="datetime1">
              <a:rPr lang="lt-LT">
                <a:solidFill>
                  <a:srgbClr val="000000"/>
                </a:solidFill>
              </a:rPr>
              <a:pPr>
                <a:defRPr/>
              </a:pPr>
              <a:t>2019-03-14</a:t>
            </a:fld>
            <a:endParaRPr lang="lt-L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28DB18-D3D7-4FB4-98A6-FC935C749AEC}" type="slidenum">
              <a:rPr lang="lt-LT" altLang="en-US">
                <a:solidFill>
                  <a:srgbClr val="000000"/>
                </a:solidFill>
              </a:rPr>
              <a:pPr/>
              <a:t>‹#›</a:t>
            </a:fld>
            <a:endParaRPr lang="lt-L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84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4063" y="18446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 smtClean="0"/>
              <a:t>Click to edit Master title style</a:t>
            </a:r>
            <a:endParaRPr lang="en-GB" altLang="lt-LT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3432175"/>
            <a:ext cx="8229600" cy="269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 smtClean="0"/>
              <a:t>Click to edit Master text styles</a:t>
            </a:r>
          </a:p>
          <a:p>
            <a:pPr lvl="1"/>
            <a:r>
              <a:rPr lang="en-US" altLang="lt-LT" smtClean="0"/>
              <a:t>Second level</a:t>
            </a:r>
          </a:p>
          <a:p>
            <a:pPr lvl="2"/>
            <a:r>
              <a:rPr lang="en-US" altLang="lt-LT" smtClean="0"/>
              <a:t>Third level</a:t>
            </a:r>
          </a:p>
          <a:p>
            <a:pPr lvl="3"/>
            <a:r>
              <a:rPr lang="en-US" altLang="lt-LT" smtClean="0"/>
              <a:t>Fourth level</a:t>
            </a:r>
          </a:p>
          <a:p>
            <a:pPr lvl="4"/>
            <a:r>
              <a:rPr lang="en-US" altLang="lt-LT" smtClean="0"/>
              <a:t>Fifth level</a:t>
            </a:r>
            <a:endParaRPr lang="en-GB" altLang="lt-LT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2275" y="6237288"/>
            <a:ext cx="10826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C47FD9-CEBF-4848-A641-D5919743D89D}" type="datetime1">
              <a:rPr lang="lt-LT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2019-03-14</a:t>
            </a:fld>
            <a:endParaRPr lang="lt-LT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t-LT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21363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3C8505B-B96C-443B-88CA-0E92A515AC1E}" type="slidenum">
              <a:rPr lang="lt-LT" alt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lt-LT" alt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3079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065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3" y="128588"/>
            <a:ext cx="2700337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963" y="3175"/>
            <a:ext cx="11890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20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382000" cy="1362075"/>
          </a:xfrm>
        </p:spPr>
        <p:txBody>
          <a:bodyPr/>
          <a:lstStyle/>
          <a:p>
            <a:pPr algn="ctr"/>
            <a:r>
              <a:rPr lang="lt-LT" sz="5400" dirty="0" smtClean="0">
                <a:solidFill>
                  <a:srgbClr val="FF6600"/>
                </a:solidFill>
              </a:rPr>
              <a:t>Jaunimo politika – kas tai?</a:t>
            </a:r>
            <a:endParaRPr lang="lt-LT" sz="5400" dirty="0">
              <a:solidFill>
                <a:srgbClr val="FF66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4038600"/>
            <a:ext cx="7772400" cy="1500187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lt-LT" b="1" i="1" dirty="0" smtClean="0">
                <a:solidFill>
                  <a:srgbClr val="FF6600"/>
                </a:solidFill>
              </a:rPr>
              <a:t>Kas yra jaunimo politika?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lt-LT" b="1" i="1" dirty="0" smtClean="0">
                <a:solidFill>
                  <a:srgbClr val="FF6600"/>
                </a:solidFill>
              </a:rPr>
              <a:t>Kaip jaunimo politikoje gali dalyvauti ir tu?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1192-B1DD-4F82-867D-A95D4FEB40DD}" type="slidenum">
              <a:rPr lang="lt-LT" altLang="en-US" smtClean="0">
                <a:solidFill>
                  <a:srgbClr val="000000"/>
                </a:solidFill>
              </a:rPr>
              <a:pPr/>
              <a:t>1</a:t>
            </a:fld>
            <a:endParaRPr lang="lt-L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4887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49C1DA-EF09-4D5D-923F-3946E4D4297F}" type="slidenum">
              <a:rPr lang="lt-LT" altLang="lt-LT" sz="1200">
                <a:solidFill>
                  <a:srgbClr val="898989"/>
                </a:solidFill>
                <a:latin typeface="Calibri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lt-LT" altLang="lt-LT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8195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077200" cy="1079500"/>
          </a:xfrm>
        </p:spPr>
        <p:txBody>
          <a:bodyPr>
            <a:normAutofit/>
          </a:bodyPr>
          <a:lstStyle/>
          <a:p>
            <a:pPr algn="r">
              <a:spcBef>
                <a:spcPct val="20000"/>
              </a:spcBef>
            </a:pPr>
            <a:r>
              <a:rPr lang="lt-LT" sz="4000" b="1" kern="0" cap="all" dirty="0" smtClean="0">
                <a:solidFill>
                  <a:srgbClr val="FF6600"/>
                </a:solidFill>
                <a:latin typeface="Arial"/>
              </a:rPr>
              <a:t>Jaunimo politika – kas tai?</a:t>
            </a:r>
            <a:endParaRPr lang="lt-LT" altLang="lt-LT" sz="4000" b="1" dirty="0" smtClean="0"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48537069"/>
              </p:ext>
            </p:extLst>
          </p:nvPr>
        </p:nvGraphicFramePr>
        <p:xfrm>
          <a:off x="457200" y="1981200"/>
          <a:ext cx="8534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61726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Graphic spid="2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66436739"/>
              </p:ext>
            </p:extLst>
          </p:nvPr>
        </p:nvGraphicFramePr>
        <p:xfrm>
          <a:off x="152400" y="152400"/>
          <a:ext cx="87630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649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 rot="2023846">
            <a:off x="5343192" y="171906"/>
            <a:ext cx="3647938" cy="2748690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828830" y="672920"/>
            <a:ext cx="27953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b="1" dirty="0"/>
              <a:t>Ar jaunas žmogus gali prisidėti prie problemų sprendimo?</a:t>
            </a:r>
            <a:endParaRPr lang="en-US" sz="3200" b="1" dirty="0"/>
          </a:p>
        </p:txBody>
      </p:sp>
      <p:sp>
        <p:nvSpPr>
          <p:cNvPr id="9" name="Cloud Callout 8"/>
          <p:cNvSpPr/>
          <p:nvPr/>
        </p:nvSpPr>
        <p:spPr>
          <a:xfrm rot="16740376">
            <a:off x="540609" y="1544121"/>
            <a:ext cx="3997807" cy="3625058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5012" y="2209800"/>
            <a:ext cx="342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b="1" dirty="0"/>
              <a:t>TIKRAI GALI</a:t>
            </a:r>
            <a:r>
              <a:rPr lang="en-US" sz="2800" b="1" dirty="0"/>
              <a:t>!</a:t>
            </a:r>
            <a:r>
              <a:rPr lang="lt-LT" sz="2800" b="1" dirty="0"/>
              <a:t> Nes su jaunimu susiję klausimai sprendžiami dalyvaujant jaunam žmogui</a:t>
            </a:r>
            <a:r>
              <a:rPr lang="en-US" sz="2800" b="1" dirty="0"/>
              <a:t>!</a:t>
            </a:r>
          </a:p>
        </p:txBody>
      </p:sp>
      <p:sp>
        <p:nvSpPr>
          <p:cNvPr id="11" name="Cloud Callout 10"/>
          <p:cNvSpPr/>
          <p:nvPr/>
        </p:nvSpPr>
        <p:spPr>
          <a:xfrm rot="17219937">
            <a:off x="5246627" y="3495632"/>
            <a:ext cx="3276600" cy="3176537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810723" y="4114404"/>
            <a:ext cx="236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 </a:t>
            </a:r>
            <a:r>
              <a:rPr lang="lt-LT" sz="2400" b="1" dirty="0" smtClean="0">
                <a:solidFill>
                  <a:srgbClr val="FF0000"/>
                </a:solidFill>
              </a:rPr>
              <a:t>O kaip Tu gali prisidėti prie problemų sprendimo savo savivaldybėje?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44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664843489"/>
              </p:ext>
            </p:extLst>
          </p:nvPr>
        </p:nvGraphicFramePr>
        <p:xfrm>
          <a:off x="-1066800" y="381000"/>
          <a:ext cx="116586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078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lt-LT" b="1" dirty="0" smtClean="0"/>
              <a:t>O kas yra:</a:t>
            </a:r>
            <a:endParaRPr lang="lt-L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800600"/>
          </a:xfrm>
        </p:spPr>
        <p:txBody>
          <a:bodyPr>
            <a:normAutofit fontScale="92500" lnSpcReduction="20000"/>
          </a:bodyPr>
          <a:lstStyle/>
          <a:p>
            <a:r>
              <a:rPr lang="lt-LT" i="1" dirty="0" smtClean="0"/>
              <a:t>Jaunimo organizacija?</a:t>
            </a:r>
          </a:p>
          <a:p>
            <a:r>
              <a:rPr lang="lt-LT" i="1" dirty="0" smtClean="0"/>
              <a:t>Savivaldybės </a:t>
            </a:r>
            <a:r>
              <a:rPr lang="lt-LT" i="1" dirty="0" smtClean="0"/>
              <a:t>jaunimo organizacijų taryba?</a:t>
            </a:r>
          </a:p>
          <a:p>
            <a:r>
              <a:rPr lang="en-US" i="1" dirty="0" smtClean="0"/>
              <a:t>Jaunimo </a:t>
            </a:r>
            <a:r>
              <a:rPr lang="en-US" i="1" dirty="0" err="1" smtClean="0"/>
              <a:t>reikal</a:t>
            </a:r>
            <a:r>
              <a:rPr lang="lt-LT" i="1" dirty="0" smtClean="0"/>
              <a:t>ų</a:t>
            </a:r>
            <a:r>
              <a:rPr lang="en-US" i="1" dirty="0" smtClean="0"/>
              <a:t> koordinatorius?</a:t>
            </a:r>
            <a:endParaRPr lang="lt-LT" i="1" dirty="0" smtClean="0"/>
          </a:p>
          <a:p>
            <a:r>
              <a:rPr lang="lt-LT" i="1" dirty="0" smtClean="0"/>
              <a:t>Atvirasis jaunimo centras / erdvė?</a:t>
            </a:r>
          </a:p>
          <a:p>
            <a:r>
              <a:rPr lang="lt-LT" i="1" dirty="0" smtClean="0"/>
              <a:t>Savanorystė?</a:t>
            </a:r>
          </a:p>
          <a:p>
            <a:pPr marL="0" indent="0">
              <a:buNone/>
            </a:pPr>
            <a:endParaRPr lang="lt-LT" i="1" dirty="0" smtClean="0"/>
          </a:p>
          <a:p>
            <a:endParaRPr lang="lt-LT" dirty="0"/>
          </a:p>
          <a:p>
            <a:pPr marL="0" indent="0" algn="ctr">
              <a:buNone/>
            </a:pPr>
            <a:endParaRPr lang="lt-LT" sz="3600" b="1" dirty="0" smtClean="0"/>
          </a:p>
          <a:p>
            <a:pPr marL="0" indent="0" algn="ctr">
              <a:buNone/>
            </a:pPr>
            <a:endParaRPr lang="lt-LT" sz="3600" b="1" dirty="0" smtClean="0"/>
          </a:p>
          <a:p>
            <a:pPr marL="0" indent="0" algn="ctr">
              <a:buNone/>
            </a:pPr>
            <a:r>
              <a:rPr lang="lt-LT" sz="3600" b="1" dirty="0" smtClean="0"/>
              <a:t>SUŽINOSITE ATLIKDAMI PRAKTINĘ UŽDUOTĮ</a:t>
            </a:r>
            <a:endParaRPr lang="en-US" sz="3600" b="1" dirty="0"/>
          </a:p>
        </p:txBody>
      </p:sp>
      <p:pic>
        <p:nvPicPr>
          <p:cNvPr id="1026" name="Picture 2" descr="C:\Users\linap\AppData\Local\Microsoft\Windows\Temporary Internet Files\Content.IE5\J7UJJM6F\question-mark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124200"/>
            <a:ext cx="2533650" cy="189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60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JRD ppt sablonas 3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162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Wingdings</vt:lpstr>
      <vt:lpstr>Office Theme</vt:lpstr>
      <vt:lpstr>JRD ppt sablonas 3</vt:lpstr>
      <vt:lpstr>Jaunimo politika – kas tai?</vt:lpstr>
      <vt:lpstr>Jaunimo politika – kas tai?</vt:lpstr>
      <vt:lpstr>PowerPoint Presentation</vt:lpstr>
      <vt:lpstr>PowerPoint Presentation</vt:lpstr>
      <vt:lpstr>PowerPoint Presentation</vt:lpstr>
      <vt:lpstr>O kas yra: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Lina Pilkienė</dc:creator>
  <cp:lastModifiedBy>Valda Karnickaitė</cp:lastModifiedBy>
  <cp:revision>28</cp:revision>
  <dcterms:created xsi:type="dcterms:W3CDTF">2006-08-16T00:00:00Z</dcterms:created>
  <dcterms:modified xsi:type="dcterms:W3CDTF">2019-03-14T14:05:21Z</dcterms:modified>
</cp:coreProperties>
</file>